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2"/>
  </p:notesMasterIdLst>
  <p:sldIdLst>
    <p:sldId id="483" r:id="rId2"/>
    <p:sldId id="463" r:id="rId3"/>
    <p:sldId id="398" r:id="rId4"/>
    <p:sldId id="419" r:id="rId5"/>
    <p:sldId id="466" r:id="rId6"/>
    <p:sldId id="477" r:id="rId7"/>
    <p:sldId id="399" r:id="rId8"/>
    <p:sldId id="409" r:id="rId9"/>
    <p:sldId id="481" r:id="rId10"/>
    <p:sldId id="48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120" autoAdjust="0"/>
    <p:restoredTop sz="95326" autoAdjust="0"/>
  </p:normalViewPr>
  <p:slideViewPr>
    <p:cSldViewPr snapToGrid="0">
      <p:cViewPr varScale="1">
        <p:scale>
          <a:sx n="72" d="100"/>
          <a:sy n="72" d="100"/>
        </p:scale>
        <p:origin x="106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tiff>
</file>

<file path=ppt/media/image11.tiff>
</file>

<file path=ppt/media/image12.tiff>
</file>

<file path=ppt/media/image13.jpeg>
</file>

<file path=ppt/media/image14.jpg>
</file>

<file path=ppt/media/image15.jpg>
</file>

<file path=ppt/media/image16.jpg>
</file>

<file path=ppt/media/image17.png>
</file>

<file path=ppt/media/image2.png>
</file>

<file path=ppt/media/image3.jpeg>
</file>

<file path=ppt/media/image4.jpeg>
</file>

<file path=ppt/media/image5.jpg>
</file>

<file path=ppt/media/image6.jpe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70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xmlns="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8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14.jpg"/><Relationship Id="rId7" Type="http://schemas.openxmlformats.org/officeDocument/2006/relationships/image" Target="../media/image16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15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10" Type="http://schemas.openxmlformats.org/officeDocument/2006/relationships/image" Target="../media/image2.png"/><Relationship Id="rId4" Type="http://schemas.openxmlformats.org/officeDocument/2006/relationships/image" Target="../media/image9.tiff"/><Relationship Id="rId9" Type="http://schemas.openxmlformats.org/officeDocument/2006/relationships/hyperlink" Target="https://anubhavtraining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3252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</a:t>
            </a:r>
            <a:r>
              <a:rPr lang="en-US" sz="4800" spc="-150" dirty="0" smtClean="0">
                <a:solidFill>
                  <a:schemeClr val="bg1"/>
                </a:solidFill>
                <a:latin typeface="Cooper Black" panose="0208090404030B020404" pitchFamily="18" charset="0"/>
              </a:rPr>
              <a:t>19</a:t>
            </a:r>
            <a:endParaRPr lang="en-US" sz="4800" spc="-150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2712" y="154049"/>
            <a:ext cx="102056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chemeClr val="accent3"/>
                </a:solidFill>
              </a:rPr>
              <a:t>SAP Full-Stack Developer training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1CC61B0-6C20-45F7-B8D2-11BE2FB1EA7C}"/>
              </a:ext>
            </a:extLst>
          </p:cNvPr>
          <p:cNvSpPr txBox="1"/>
          <p:nvPr/>
        </p:nvSpPr>
        <p:spPr>
          <a:xfrm>
            <a:off x="122712" y="1820756"/>
            <a:ext cx="10205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>
                <a:solidFill>
                  <a:schemeClr val="accent3"/>
                </a:solidFill>
              </a:rPr>
              <a:t>ABAP on HANA, UI5 &amp; Fiori, Analytics with OData  </a:t>
            </a:r>
            <a:endParaRPr lang="en-US" sz="3600" b="1" cap="all" spc="-150" dirty="0">
              <a:solidFill>
                <a:schemeClr val="accent3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2712" y="2955036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</a:t>
            </a:r>
          </a:p>
        </p:txBody>
      </p:sp>
    </p:spTree>
    <p:extLst>
      <p:ext uri="{BB962C8B-B14F-4D97-AF65-F5344CB8AC3E}">
        <p14:creationId xmlns:p14="http://schemas.microsoft.com/office/powerpoint/2010/main" val="100963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xmlns="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xmlns="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xmlns="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xmlns="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 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19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7" name="Picture 4" descr="Agenda Images | Free Vectors, Stock Photos &amp; PS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659" y="701318"/>
            <a:ext cx="4829175" cy="482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7E5B41D-1DDF-48C9-A5AF-075F84492B68}"/>
              </a:ext>
            </a:extLst>
          </p:cNvPr>
          <p:cNvSpPr txBox="1"/>
          <p:nvPr/>
        </p:nvSpPr>
        <p:spPr>
          <a:xfrm>
            <a:off x="189346" y="791874"/>
            <a:ext cx="1169624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Introduction of Analytic Designer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Difference between Story &amp;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Hierarchies Representation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Creating Analytic Designer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Understanding SAP Fiori Integration </a:t>
            </a:r>
            <a:endParaRPr lang="en-US" i="1" dirty="0" smtClean="0"/>
          </a:p>
          <a:p>
            <a:pPr lvl="0"/>
            <a:endParaRPr lang="en-US" i="1" dirty="0"/>
          </a:p>
          <a:p>
            <a:pPr lvl="0"/>
            <a:r>
              <a:rPr lang="en-US" i="1" dirty="0"/>
              <a:t>--Break--</a:t>
            </a:r>
          </a:p>
          <a:p>
            <a:pPr lvl="0"/>
            <a:endParaRPr lang="en-US" i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Describing Connection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i="1" dirty="0"/>
              <a:t>Types of Connection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i="1" dirty="0"/>
              <a:t>Acquired Data Connection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i="1" dirty="0"/>
              <a:t>Live Data Connection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Showing How it Works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Consume CDS View in Analytics Cloud (SAC)</a:t>
            </a: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0170E0F5-2AC9-46A0-8FB7-F6F2FAE52514}"/>
              </a:ext>
            </a:extLst>
          </p:cNvPr>
          <p:cNvSpPr txBox="1"/>
          <p:nvPr/>
        </p:nvSpPr>
        <p:spPr>
          <a:xfrm>
            <a:off x="2185457" y="5659428"/>
            <a:ext cx="4953472" cy="68445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s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Hardware Innovation 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85D86FD3-2AA8-4AC3-8DC8-6F086208D51C}"/>
              </a:ext>
            </a:extLst>
          </p:cNvPr>
          <p:cNvSpPr txBox="1"/>
          <p:nvPr/>
        </p:nvSpPr>
        <p:spPr>
          <a:xfrm>
            <a:off x="2185457" y="4300075"/>
            <a:ext cx="4953472" cy="68445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s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Software Innovation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08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5121565" y="2468537"/>
            <a:ext cx="3999345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Break</a:t>
            </a:r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1026" name="Picture 2" descr="Coffee break line icon clock and cup Royalty Free Vector">
            <a:extLst>
              <a:ext uri="{FF2B5EF4-FFF2-40B4-BE49-F238E27FC236}">
                <a16:creationId xmlns:a16="http://schemas.microsoft.com/office/drawing/2014/main" xmlns="" id="{ECB33168-3F45-4992-99CB-0ADDAF54E8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6" b="11918"/>
          <a:stretch/>
        </p:blipFill>
        <p:spPr bwMode="auto">
          <a:xfrm>
            <a:off x="2634730" y="1969714"/>
            <a:ext cx="2436034" cy="2207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690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0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xmlns="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2FF912B5-CB91-984A-A326-06D0A1B895C3}"/>
              </a:ext>
            </a:extLst>
          </p:cNvPr>
          <p:cNvSpPr/>
          <p:nvPr/>
        </p:nvSpPr>
        <p:spPr>
          <a:xfrm>
            <a:off x="-2415" y="-2412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FD415253-65BB-C843-B5D8-DB41A0DCD078}"/>
              </a:ext>
            </a:extLst>
          </p:cNvPr>
          <p:cNvSpPr/>
          <p:nvPr/>
        </p:nvSpPr>
        <p:spPr>
          <a:xfrm>
            <a:off x="4157978" y="3378839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</a:t>
            </a:r>
            <a:r>
              <a:rPr kumimoji="0" lang="en-IN" sz="4800" b="1" i="0" u="none" strike="noStrike" kern="1200" cap="none" spc="1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Day </a:t>
            </a:r>
            <a:r>
              <a:rPr kumimoji="0" lang="en-IN" sz="4800" b="1" i="0" u="none" strike="noStrike" kern="1200" cap="none" spc="10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19</a:t>
            </a:r>
            <a:endParaRPr kumimoji="0" lang="en-IN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xmlns="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39706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xmlns="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xmlns="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xmlns="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xmlns="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xmlns="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xmlns="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xmlns="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xmlns="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6084</TotalTime>
  <Words>171</Words>
  <Application>Microsoft Office PowerPoint</Application>
  <PresentationFormat>Widescreen</PresentationFormat>
  <Paragraphs>50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Cooper Black</vt:lpstr>
      <vt:lpstr>Segoe UI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sc</cp:lastModifiedBy>
  <cp:revision>551</cp:revision>
  <dcterms:created xsi:type="dcterms:W3CDTF">2016-07-10T03:33:26Z</dcterms:created>
  <dcterms:modified xsi:type="dcterms:W3CDTF">2021-05-18T13:23:40Z</dcterms:modified>
</cp:coreProperties>
</file>

<file path=docProps/thumbnail.jpeg>
</file>